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13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microsoft.com/office/2017/06/relationships/model3d" Target="../media/model3d1.glb"/><Relationship Id="rId16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9" Type="http://schemas.openxmlformats.org/officeDocument/2006/relationships/image" Target="../media/image8.png"/><Relationship Id="rId4" Type="http://schemas.openxmlformats.org/officeDocument/2006/relationships/image" Target="../media/image1.png"/><Relationship Id="rId1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image" Target="../media/image11.png"/><Relationship Id="rId2" Type="http://schemas.microsoft.com/office/2017/06/relationships/model3d" Target="../media/model3d1.glb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image" Target="../media/image11.png"/><Relationship Id="rId2" Type="http://schemas.microsoft.com/office/2017/06/relationships/model3d" Target="../media/model3d1.glb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microsoft.com/office/2017/06/relationships/model3d" Target="../media/model3d1.glb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4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060662" y="370562"/>
              <a:ext cx="732746" cy="6911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2746" cy="691171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30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0662" y="370562"/>
                <a:ext cx="732746" cy="69117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9999682" y="39123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10011404" y="76871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10848843" y="20656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10848843" y="59954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4459537" y="3199706"/>
            <a:ext cx="6882" cy="13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87" idx="0"/>
          </p:cNvCxnSpPr>
          <p:nvPr/>
        </p:nvCxnSpPr>
        <p:spPr>
          <a:xfrm flipH="1">
            <a:off x="4466419" y="1452669"/>
            <a:ext cx="6368" cy="13777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697025" y="1075211"/>
            <a:ext cx="16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Autres services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H="1" flipV="1">
            <a:off x="1523085" y="1444543"/>
            <a:ext cx="732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608011" y="481505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55540" y="6235604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8F1067-9B7D-40B9-9A9C-4548E41AD6CB}"/>
              </a:ext>
            </a:extLst>
          </p:cNvPr>
          <p:cNvCxnSpPr>
            <a:stCxn id="143" idx="2"/>
            <a:endCxn id="153" idx="0"/>
          </p:cNvCxnSpPr>
          <p:nvPr/>
        </p:nvCxnSpPr>
        <p:spPr>
          <a:xfrm>
            <a:off x="1507086" y="3320376"/>
            <a:ext cx="248412" cy="156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4A653245-C2C4-41B9-8CF6-B4036DC51DD9}"/>
              </a:ext>
            </a:extLst>
          </p:cNvPr>
          <p:cNvSpPr/>
          <p:nvPr/>
        </p:nvSpPr>
        <p:spPr>
          <a:xfrm>
            <a:off x="3397022" y="4604889"/>
            <a:ext cx="1877113" cy="1125207"/>
          </a:xfrm>
          <a:prstGeom prst="cloudCallout">
            <a:avLst>
              <a:gd name="adj1" fmla="val 39176"/>
              <a:gd name="adj2" fmla="val 27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JMS</a:t>
            </a:r>
          </a:p>
        </p:txBody>
      </p:sp>
    </p:spTree>
    <p:extLst>
      <p:ext uri="{BB962C8B-B14F-4D97-AF65-F5344CB8AC3E}">
        <p14:creationId xmlns:p14="http://schemas.microsoft.com/office/powerpoint/2010/main" val="12697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09488" y="245857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21210" y="283605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158649" y="227390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158649" y="266688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JMS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4459537" y="3476705"/>
            <a:ext cx="6882" cy="106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66" y="4116692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370177D4-EB9C-4F01-9F6D-1E70C84D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4" y="554050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A29248EC-953F-4690-B4F5-EB7090F4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55" y="5639110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83190857-5520-463B-B1E1-C8C9FB59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44" y="421943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9106" y="4688157"/>
            <a:ext cx="840862" cy="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62497" y="2471829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74219" y="2849312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211658" y="2287163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211658" y="2680143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d’application </a:t>
            </a:r>
          </a:p>
          <a:p>
            <a:pPr algn="ctr"/>
            <a:r>
              <a:rPr lang="fr-FR" dirty="0"/>
              <a:t>+ JMS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4459537" y="3476705"/>
            <a:ext cx="6882" cy="106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72" y="4965131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9106" y="4688157"/>
            <a:ext cx="840862" cy="231109"/>
          </a:xfrm>
          <a:prstGeom prst="rect">
            <a:avLst/>
          </a:prstGeom>
        </p:spPr>
      </p:pic>
      <p:sp>
        <p:nvSpPr>
          <p:cNvPr id="3" name="Cœur 2">
            <a:extLst>
              <a:ext uri="{FF2B5EF4-FFF2-40B4-BE49-F238E27FC236}">
                <a16:creationId xmlns:a16="http://schemas.microsoft.com/office/drawing/2014/main" id="{A027E085-20FD-4100-8040-2C7B83DA4053}"/>
              </a:ext>
            </a:extLst>
          </p:cNvPr>
          <p:cNvSpPr/>
          <p:nvPr/>
        </p:nvSpPr>
        <p:spPr>
          <a:xfrm>
            <a:off x="10254715" y="397289"/>
            <a:ext cx="1385940" cy="138594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30946"/>
                  </p:ext>
                </p:extLst>
              </p:nvPr>
            </p:nvGraphicFramePr>
            <p:xfrm>
              <a:off x="1658744" y="3667173"/>
              <a:ext cx="418997" cy="80742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8997" cy="80742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6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8744" y="3667173"/>
                <a:ext cx="418997" cy="80742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1497498" y="4070884"/>
            <a:ext cx="161246" cy="18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4070884"/>
            <a:ext cx="209550" cy="172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077741" y="4070884"/>
            <a:ext cx="5387382" cy="1837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2077741" y="4070884"/>
            <a:ext cx="5357599" cy="30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62497" y="2471829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74219" y="2849312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211658" y="2287163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211658" y="2680143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1868243" y="3476705"/>
            <a:ext cx="2598176" cy="190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7"/>
            <a:ext cx="292388" cy="5924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275" y="3984470"/>
            <a:ext cx="478948" cy="2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540" y="3738830"/>
            <a:ext cx="662196" cy="1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603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</Words>
  <Application>Microsoft Office PowerPoint</Application>
  <PresentationFormat>Grand écran</PresentationFormat>
  <Paragraphs>42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Lucas Uzan</cp:lastModifiedBy>
  <cp:revision>65</cp:revision>
  <dcterms:created xsi:type="dcterms:W3CDTF">2018-10-03T10:32:02Z</dcterms:created>
  <dcterms:modified xsi:type="dcterms:W3CDTF">2018-10-07T12:08:26Z</dcterms:modified>
</cp:coreProperties>
</file>